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524" r:id="rId3"/>
    <p:sldId id="262" r:id="rId4"/>
    <p:sldId id="348" r:id="rId5"/>
    <p:sldId id="278" r:id="rId6"/>
    <p:sldId id="436" r:id="rId7"/>
    <p:sldId id="519" r:id="rId8"/>
    <p:sldId id="454" r:id="rId9"/>
    <p:sldId id="521" r:id="rId10"/>
    <p:sldId id="500" r:id="rId11"/>
    <p:sldId id="522" r:id="rId12"/>
    <p:sldId id="501" r:id="rId13"/>
    <p:sldId id="351" r:id="rId14"/>
    <p:sldId id="480" r:id="rId15"/>
    <p:sldId id="464" r:id="rId16"/>
    <p:sldId id="518" r:id="rId17"/>
    <p:sldId id="438" r:id="rId18"/>
    <p:sldId id="525" r:id="rId19"/>
    <p:sldId id="526" r:id="rId20"/>
    <p:sldId id="52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94" autoAdjust="0"/>
    <p:restoredTop sz="94660"/>
  </p:normalViewPr>
  <p:slideViewPr>
    <p:cSldViewPr snapToGrid="0">
      <p:cViewPr varScale="1">
        <p:scale>
          <a:sx n="87" d="100"/>
          <a:sy n="87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24-07-2020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Prediction</a:t>
            </a: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Patterns</a:t>
            </a: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36020D-DAC1-AE4B-B7BA-79C3B37319F7}"/>
              </a:ext>
            </a:extLst>
          </p:cNvPr>
          <p:cNvSpPr txBox="1"/>
          <p:nvPr/>
        </p:nvSpPr>
        <p:spPr>
          <a:xfrm>
            <a:off x="10197748" y="6436091"/>
            <a:ext cx="165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1845194" y="1180278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assimilation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Accuracy assessment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Spatiotemporal variability</a:t>
            </a: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973822" y="467457"/>
            <a:ext cx="114738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Statistiacal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562911"/>
            <a:ext cx="4592931" cy="4039769"/>
            <a:chOff x="7707084" y="1116280"/>
            <a:chExt cx="3720727" cy="3270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116280"/>
              <a:ext cx="3230089" cy="605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Start: </a:t>
              </a:r>
            </a:p>
            <a:p>
              <a:pPr algn="ctr"/>
              <a:r>
                <a:rPr lang="en-GB" sz="1600" dirty="0"/>
                <a:t>Ensemble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Deal with overfitting:</a:t>
              </a:r>
            </a:p>
            <a:p>
              <a:pPr algn="ctr"/>
              <a:r>
                <a:rPr lang="en-GB" sz="1600" dirty="0"/>
                <a:t>Regularization</a:t>
              </a:r>
            </a:p>
            <a:p>
              <a:pPr algn="ctr"/>
              <a:r>
                <a:rPr lang="en-GB" sz="1600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More spatial information:</a:t>
              </a:r>
            </a:p>
            <a:p>
              <a:pPr algn="ctr"/>
              <a:r>
                <a:rPr lang="en-GB" sz="1600" dirty="0"/>
                <a:t>Mixed-effect models, </a:t>
              </a:r>
            </a:p>
            <a:p>
              <a:pPr algn="ctr"/>
              <a:r>
                <a:rPr lang="en-GB" sz="1600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3DAD5-842D-0342-9FD1-EFB4ABE6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 b="32361"/>
          <a:stretch/>
        </p:blipFill>
        <p:spPr>
          <a:xfrm>
            <a:off x="6611736" y="3429000"/>
            <a:ext cx="4936080" cy="2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17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7391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Geospatial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predictors</a:t>
            </a:r>
            <a:endParaRPr lang="en-NL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83227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Ground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measurements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3957113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>
            <a:extLst>
              <a:ext uri="{FF2B5EF4-FFF2-40B4-BE49-F238E27FC236}">
                <a16:creationId xmlns:a16="http://schemas.microsoft.com/office/drawing/2014/main" id="{08EAC347-2A75-A647-A430-0B5ECED981A7}"/>
              </a:ext>
            </a:extLst>
          </p:cNvPr>
          <p:cNvSpPr txBox="1">
            <a:spLocks/>
          </p:cNvSpPr>
          <p:nvPr/>
        </p:nvSpPr>
        <p:spPr>
          <a:xfrm>
            <a:off x="4169428" y="188555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background 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E462-DC17-4640-9921-8F63B176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16" y="2513916"/>
            <a:ext cx="1405246" cy="51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858EB-715E-884F-B5F0-84330C5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9" y="3596158"/>
            <a:ext cx="926234" cy="48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A422-753E-164C-BEBD-9B1A8A53BE82}"/>
              </a:ext>
            </a:extLst>
          </p:cNvPr>
          <p:cNvSpPr txBox="1"/>
          <p:nvPr/>
        </p:nvSpPr>
        <p:spPr>
          <a:xfrm>
            <a:off x="3289465" y="2381891"/>
            <a:ext cx="434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change modelling from multidimensional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A52D-6CA2-8744-8895-07BB6538B702}"/>
              </a:ext>
            </a:extLst>
          </p:cNvPr>
          <p:cNvSpPr txBox="1"/>
          <p:nvPr/>
        </p:nvSpPr>
        <p:spPr>
          <a:xfrm>
            <a:off x="58778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Exposure assessment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F60F-CE5F-3F4E-ACBB-1C21348B891A}"/>
              </a:ext>
            </a:extLst>
          </p:cNvPr>
          <p:cNvSpPr txBox="1"/>
          <p:nvPr/>
        </p:nvSpPr>
        <p:spPr>
          <a:xfrm>
            <a:off x="3289464" y="143353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sensing and information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2E540-8335-F940-97E4-EDB1E519E8C1}"/>
              </a:ext>
            </a:extLst>
          </p:cNvPr>
          <p:cNvSpPr txBox="1"/>
          <p:nvPr/>
        </p:nvSpPr>
        <p:spPr>
          <a:xfrm>
            <a:off x="32894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Remote sensing</a:t>
            </a:r>
          </a:p>
          <a:p>
            <a:pPr algn="ctr"/>
            <a:r>
              <a:rPr lang="en-GB" dirty="0"/>
              <a:t>Image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81AAF-9F62-AF47-A807-BD4FB4057836}"/>
              </a:ext>
            </a:extLst>
          </p:cNvPr>
          <p:cNvSpPr txBox="1"/>
          <p:nvPr/>
        </p:nvSpPr>
        <p:spPr>
          <a:xfrm>
            <a:off x="3289463" y="3667530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data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72594-E893-D549-9C1B-BFBF2D07BEB8}"/>
              </a:ext>
            </a:extLst>
          </p:cNvPr>
          <p:cNvSpPr/>
          <p:nvPr/>
        </p:nvSpPr>
        <p:spPr>
          <a:xfrm>
            <a:off x="3289464" y="1405337"/>
            <a:ext cx="4346368" cy="485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AA469-8BF9-C240-8470-B2261073542D}"/>
              </a:ext>
            </a:extLst>
          </p:cNvPr>
          <p:cNvSpPr/>
          <p:nvPr/>
        </p:nvSpPr>
        <p:spPr>
          <a:xfrm>
            <a:off x="3289463" y="2353045"/>
            <a:ext cx="4378039" cy="68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B217F-B002-ED4D-AE80-4099AC5C8D95}"/>
              </a:ext>
            </a:extLst>
          </p:cNvPr>
          <p:cNvSpPr/>
          <p:nvPr/>
        </p:nvSpPr>
        <p:spPr>
          <a:xfrm>
            <a:off x="3289463" y="3629839"/>
            <a:ext cx="4346369" cy="40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76441-8148-3C44-B16B-2E44F005BEFB}"/>
              </a:ext>
            </a:extLst>
          </p:cNvPr>
          <p:cNvSpPr/>
          <p:nvPr/>
        </p:nvSpPr>
        <p:spPr>
          <a:xfrm>
            <a:off x="3226713" y="4379622"/>
            <a:ext cx="1934304" cy="691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E7F339-641A-764D-84B3-8DA926AF4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81" y="5199031"/>
            <a:ext cx="1934304" cy="975730"/>
          </a:xfrm>
          <a:prstGeom prst="rect">
            <a:avLst/>
          </a:prstGeom>
        </p:spPr>
      </p:pic>
      <p:pic>
        <p:nvPicPr>
          <p:cNvPr id="25" name="Shape 271">
            <a:extLst>
              <a:ext uri="{FF2B5EF4-FFF2-40B4-BE49-F238E27FC236}">
                <a16:creationId xmlns:a16="http://schemas.microsoft.com/office/drawing/2014/main" id="{745D215F-89BC-0743-9B0B-F2039EFC95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541" y="1682245"/>
            <a:ext cx="1601961" cy="1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A7DC7-9F5E-4A42-BE7A-58797A034861}"/>
              </a:ext>
            </a:extLst>
          </p:cNvPr>
          <p:cNvSpPr txBox="1"/>
          <p:nvPr/>
        </p:nvSpPr>
        <p:spPr>
          <a:xfrm>
            <a:off x="5116018" y="5456964"/>
            <a:ext cx="18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Agent-based </a:t>
            </a:r>
            <a:r>
              <a:rPr lang="en-GB" altLang="zh-CN" dirty="0" err="1"/>
              <a:t>modeling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025F6-2488-6142-A534-D3BAE1F5068E}"/>
              </a:ext>
            </a:extLst>
          </p:cNvPr>
          <p:cNvSpPr/>
          <p:nvPr/>
        </p:nvSpPr>
        <p:spPr>
          <a:xfrm>
            <a:off x="5941195" y="4398408"/>
            <a:ext cx="1694638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D73FA-4515-1444-B0ED-A60E1FEE5C2C}"/>
              </a:ext>
            </a:extLst>
          </p:cNvPr>
          <p:cNvCxnSpPr>
            <a:cxnSpLocks/>
          </p:cNvCxnSpPr>
          <p:nvPr/>
        </p:nvCxnSpPr>
        <p:spPr>
          <a:xfrm flipH="1">
            <a:off x="669638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D2721B-953C-7A49-90FA-D832ADA03362}"/>
              </a:ext>
            </a:extLst>
          </p:cNvPr>
          <p:cNvCxnSpPr>
            <a:cxnSpLocks/>
          </p:cNvCxnSpPr>
          <p:nvPr/>
        </p:nvCxnSpPr>
        <p:spPr>
          <a:xfrm flipH="1">
            <a:off x="427632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>
            <a:extLst>
              <a:ext uri="{FF2B5EF4-FFF2-40B4-BE49-F238E27FC236}">
                <a16:creationId xmlns:a16="http://schemas.microsoft.com/office/drawing/2014/main" id="{7122D7D7-0A68-2347-B860-F5AC3AB56652}"/>
              </a:ext>
            </a:extLst>
          </p:cNvPr>
          <p:cNvSpPr/>
          <p:nvPr/>
        </p:nvSpPr>
        <p:spPr>
          <a:xfrm>
            <a:off x="3026902" y="1434453"/>
            <a:ext cx="213679" cy="247479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4B315D5A-1954-0548-8CB1-5B7BC8DC13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77" y="5170753"/>
            <a:ext cx="1605600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A1186D-AE78-B44F-A922-9350A40A590F}"/>
              </a:ext>
            </a:extLst>
          </p:cNvPr>
          <p:cNvCxnSpPr>
            <a:cxnSpLocks/>
          </p:cNvCxnSpPr>
          <p:nvPr/>
        </p:nvCxnSpPr>
        <p:spPr>
          <a:xfrm flipH="1">
            <a:off x="6388711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981D7B-95AA-F74A-AF30-AEC220E48621}"/>
              </a:ext>
            </a:extLst>
          </p:cNvPr>
          <p:cNvCxnSpPr>
            <a:cxnSpLocks/>
          </p:cNvCxnSpPr>
          <p:nvPr/>
        </p:nvCxnSpPr>
        <p:spPr>
          <a:xfrm flipH="1">
            <a:off x="7096633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13262F-6294-D449-8546-4C8F218B3333}"/>
              </a:ext>
            </a:extLst>
          </p:cNvPr>
          <p:cNvSpPr txBox="1"/>
          <p:nvPr/>
        </p:nvSpPr>
        <p:spPr>
          <a:xfrm>
            <a:off x="6412674" y="5482990"/>
            <a:ext cx="18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b="1" dirty="0"/>
              <a:t>Mapping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503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246717"/>
            <a:ext cx="9466189" cy="1153369"/>
          </a:xfrm>
        </p:spPr>
        <p:txBody>
          <a:bodyPr>
            <a:noAutofit/>
          </a:bodyPr>
          <a:lstStyle/>
          <a:p>
            <a:pPr algn="ctr"/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Global, high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resolution NO</a:t>
            </a:r>
            <a:r>
              <a:rPr lang="nl-NL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 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part of a group of gaseous air pollutants produced as a result of road traffic and other fossil fuel combustion processes.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global?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high spatial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resolutions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Air pollution modelling methods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30958-C84D-F64F-B73D-3CB44BE9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4" y="4858894"/>
            <a:ext cx="3071377" cy="140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E2FB0-9E20-F442-934A-EEB36468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46" y="4858894"/>
            <a:ext cx="2564338" cy="1348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4C4E2-8230-CD4D-BFD9-29253E61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49" y="4858893"/>
            <a:ext cx="2421669" cy="1368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27364-BBA1-0F45-AD8F-1FA9D8C5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83" y="4881678"/>
            <a:ext cx="2444234" cy="136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E19A-A229-0946-920F-E74C39E4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21" y="4869915"/>
            <a:ext cx="1392296" cy="139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6E745-EA7E-A442-BB9B-5F56FD15C0B6}"/>
              </a:ext>
            </a:extLst>
          </p:cNvPr>
          <p:cNvSpPr txBox="1"/>
          <p:nvPr/>
        </p:nvSpPr>
        <p:spPr>
          <a:xfrm>
            <a:off x="1342103" y="6386052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Station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87DC9-86F8-8F44-BE45-9CB645316CD0}"/>
              </a:ext>
            </a:extLst>
          </p:cNvPr>
          <p:cNvSpPr txBox="1"/>
          <p:nvPr/>
        </p:nvSpPr>
        <p:spPr>
          <a:xfrm>
            <a:off x="5861205" y="6409254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Predictors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Tropomi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TROPOspheric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Monitoring Instrument)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3126658" y="479069"/>
            <a:ext cx="632920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6002</TotalTime>
  <Words>844</Words>
  <Application>Microsoft Macintosh PowerPoint</Application>
  <PresentationFormat>Widescreen</PresentationFormat>
  <Paragraphs>179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PowerPoint Presentation</vt:lpstr>
      <vt:lpstr>Goal: 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146</cp:revision>
  <dcterms:created xsi:type="dcterms:W3CDTF">2019-08-27T14:27:31Z</dcterms:created>
  <dcterms:modified xsi:type="dcterms:W3CDTF">2020-07-24T15:19:57Z</dcterms:modified>
</cp:coreProperties>
</file>